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7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279" r:id="rId11"/>
  </p:sldIdLst>
  <p:sldSz cx="9144000" cy="5143500" type="screen16x9"/>
  <p:notesSz cx="6858000" cy="9144000"/>
  <p:embeddedFontLst>
    <p:embeddedFont>
      <p:font typeface="Gaegu" panose="020B0604020202020204" charset="0"/>
      <p:regular r:id="rId13"/>
      <p:bold r:id="rId14"/>
    </p:embeddedFont>
    <p:embeddedFont>
      <p:font typeface="Questrial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31BF9C-40E9-473E-BCA9-52B3EECCC7F6}">
  <a:tblStyle styleId="{8F31BF9C-40E9-473E-BCA9-52B3EECCC7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>
      <p:cViewPr>
        <p:scale>
          <a:sx n="70" d="100"/>
          <a:sy n="70" d="100"/>
        </p:scale>
        <p:origin x="138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bb491fced8_1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bb491fced8_1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1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18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01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5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806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531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224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6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MCV CONCEPT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accent3"/>
                </a:solidFill>
              </a:rPr>
              <a:t>AND LARAVEL INTRO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Tugas 2 DPW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Syarifah Tasya Aldawiyah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3042020015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58"/>
          <p:cNvSpPr/>
          <p:nvPr/>
        </p:nvSpPr>
        <p:spPr>
          <a:xfrm>
            <a:off x="5785175" y="1381544"/>
            <a:ext cx="3205173" cy="3159359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58"/>
          <p:cNvSpPr txBox="1">
            <a:spLocks noGrp="1"/>
          </p:cNvSpPr>
          <p:nvPr>
            <p:ph type="ctrTitle" idx="4294967295"/>
          </p:nvPr>
        </p:nvSpPr>
        <p:spPr>
          <a:xfrm>
            <a:off x="5950730" y="1552074"/>
            <a:ext cx="2475348" cy="2298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>
                    <a:lumMod val="75000"/>
                  </a:schemeClr>
                </a:solidFill>
              </a:rPr>
              <a:t>Thank You!</a:t>
            </a:r>
            <a:endParaRPr sz="54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429" name="Google Shape;2429;p58"/>
          <p:cNvGrpSpPr/>
          <p:nvPr/>
        </p:nvGrpSpPr>
        <p:grpSpPr>
          <a:xfrm rot="-3110373" flipH="1">
            <a:off x="5703117" y="3495385"/>
            <a:ext cx="698551" cy="498247"/>
            <a:chOff x="5512625" y="3853075"/>
            <a:chExt cx="698625" cy="498300"/>
          </a:xfrm>
        </p:grpSpPr>
        <p:sp>
          <p:nvSpPr>
            <p:cNvPr id="2430" name="Google Shape;2430;p58"/>
            <p:cNvSpPr/>
            <p:nvPr/>
          </p:nvSpPr>
          <p:spPr>
            <a:xfrm>
              <a:off x="5514825" y="3896075"/>
              <a:ext cx="489925" cy="454125"/>
            </a:xfrm>
            <a:custGeom>
              <a:avLst/>
              <a:gdLst/>
              <a:ahLst/>
              <a:cxnLst/>
              <a:rect l="l" t="t" r="r" b="b"/>
              <a:pathLst>
                <a:path w="19597" h="18165" extrusionOk="0">
                  <a:moveTo>
                    <a:pt x="19290" y="1"/>
                  </a:moveTo>
                  <a:cubicBezTo>
                    <a:pt x="19246" y="1"/>
                    <a:pt x="19199" y="13"/>
                    <a:pt x="19153" y="43"/>
                  </a:cubicBezTo>
                  <a:cubicBezTo>
                    <a:pt x="12436" y="5567"/>
                    <a:pt x="6243" y="11655"/>
                    <a:pt x="133" y="17828"/>
                  </a:cubicBezTo>
                  <a:cubicBezTo>
                    <a:pt x="1" y="17977"/>
                    <a:pt x="143" y="18165"/>
                    <a:pt x="291" y="18165"/>
                  </a:cubicBezTo>
                  <a:cubicBezTo>
                    <a:pt x="330" y="18165"/>
                    <a:pt x="370" y="18151"/>
                    <a:pt x="405" y="18121"/>
                  </a:cubicBezTo>
                  <a:cubicBezTo>
                    <a:pt x="6536" y="11948"/>
                    <a:pt x="12729" y="5859"/>
                    <a:pt x="19446" y="336"/>
                  </a:cubicBezTo>
                  <a:cubicBezTo>
                    <a:pt x="19596" y="202"/>
                    <a:pt x="19466" y="1"/>
                    <a:pt x="19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8"/>
            <p:cNvSpPr/>
            <p:nvPr/>
          </p:nvSpPr>
          <p:spPr>
            <a:xfrm>
              <a:off x="5520000" y="3894950"/>
              <a:ext cx="691250" cy="452750"/>
            </a:xfrm>
            <a:custGeom>
              <a:avLst/>
              <a:gdLst/>
              <a:ahLst/>
              <a:cxnLst/>
              <a:rect l="l" t="t" r="r" b="b"/>
              <a:pathLst>
                <a:path w="27650" h="18110" extrusionOk="0">
                  <a:moveTo>
                    <a:pt x="19186" y="0"/>
                  </a:moveTo>
                  <a:cubicBezTo>
                    <a:pt x="19034" y="0"/>
                    <a:pt x="18940" y="245"/>
                    <a:pt x="19092" y="381"/>
                  </a:cubicBezTo>
                  <a:cubicBezTo>
                    <a:pt x="21565" y="2221"/>
                    <a:pt x="23926" y="4154"/>
                    <a:pt x="26829" y="5226"/>
                  </a:cubicBezTo>
                  <a:lnTo>
                    <a:pt x="26829" y="5226"/>
                  </a:lnTo>
                  <a:cubicBezTo>
                    <a:pt x="17695" y="8843"/>
                    <a:pt x="8785" y="13044"/>
                    <a:pt x="177" y="17789"/>
                  </a:cubicBezTo>
                  <a:cubicBezTo>
                    <a:pt x="0" y="17860"/>
                    <a:pt x="122" y="18110"/>
                    <a:pt x="291" y="18110"/>
                  </a:cubicBezTo>
                  <a:cubicBezTo>
                    <a:pt x="322" y="18110"/>
                    <a:pt x="354" y="18101"/>
                    <a:pt x="386" y="18082"/>
                  </a:cubicBezTo>
                  <a:cubicBezTo>
                    <a:pt x="9132" y="13270"/>
                    <a:pt x="18171" y="9022"/>
                    <a:pt x="27462" y="5360"/>
                  </a:cubicBezTo>
                  <a:cubicBezTo>
                    <a:pt x="27650" y="5298"/>
                    <a:pt x="27650" y="5047"/>
                    <a:pt x="27462" y="5005"/>
                  </a:cubicBezTo>
                  <a:cubicBezTo>
                    <a:pt x="24344" y="4021"/>
                    <a:pt x="21896" y="1971"/>
                    <a:pt x="19301" y="46"/>
                  </a:cubicBezTo>
                  <a:cubicBezTo>
                    <a:pt x="19261" y="14"/>
                    <a:pt x="19222" y="0"/>
                    <a:pt x="191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8"/>
            <p:cNvSpPr/>
            <p:nvPr/>
          </p:nvSpPr>
          <p:spPr>
            <a:xfrm>
              <a:off x="5512625" y="3853075"/>
              <a:ext cx="417200" cy="495900"/>
            </a:xfrm>
            <a:custGeom>
              <a:avLst/>
              <a:gdLst/>
              <a:ahLst/>
              <a:cxnLst/>
              <a:rect l="l" t="t" r="r" b="b"/>
              <a:pathLst>
                <a:path w="16688" h="19836" extrusionOk="0">
                  <a:moveTo>
                    <a:pt x="13526" y="0"/>
                  </a:moveTo>
                  <a:cubicBezTo>
                    <a:pt x="12919" y="0"/>
                    <a:pt x="12346" y="108"/>
                    <a:pt x="11896" y="403"/>
                  </a:cubicBezTo>
                  <a:cubicBezTo>
                    <a:pt x="11143" y="905"/>
                    <a:pt x="10599" y="1888"/>
                    <a:pt x="10076" y="2600"/>
                  </a:cubicBezTo>
                  <a:cubicBezTo>
                    <a:pt x="9281" y="3667"/>
                    <a:pt x="8549" y="4734"/>
                    <a:pt x="7816" y="5843"/>
                  </a:cubicBezTo>
                  <a:cubicBezTo>
                    <a:pt x="4950" y="10216"/>
                    <a:pt x="2460" y="14840"/>
                    <a:pt x="116" y="19527"/>
                  </a:cubicBezTo>
                  <a:cubicBezTo>
                    <a:pt x="0" y="19686"/>
                    <a:pt x="126" y="19836"/>
                    <a:pt x="262" y="19836"/>
                  </a:cubicBezTo>
                  <a:cubicBezTo>
                    <a:pt x="323" y="19836"/>
                    <a:pt x="385" y="19807"/>
                    <a:pt x="430" y="19736"/>
                  </a:cubicBezTo>
                  <a:cubicBezTo>
                    <a:pt x="2418" y="15761"/>
                    <a:pt x="4531" y="11827"/>
                    <a:pt x="6875" y="8040"/>
                  </a:cubicBezTo>
                  <a:cubicBezTo>
                    <a:pt x="8026" y="6178"/>
                    <a:pt x="9239" y="4378"/>
                    <a:pt x="10536" y="2621"/>
                  </a:cubicBezTo>
                  <a:cubicBezTo>
                    <a:pt x="11352" y="1491"/>
                    <a:pt x="12001" y="445"/>
                    <a:pt x="13528" y="445"/>
                  </a:cubicBezTo>
                  <a:cubicBezTo>
                    <a:pt x="14470" y="445"/>
                    <a:pt x="15453" y="633"/>
                    <a:pt x="16374" y="926"/>
                  </a:cubicBezTo>
                  <a:cubicBezTo>
                    <a:pt x="16396" y="934"/>
                    <a:pt x="16416" y="937"/>
                    <a:pt x="16436" y="937"/>
                  </a:cubicBezTo>
                  <a:cubicBezTo>
                    <a:pt x="16621" y="937"/>
                    <a:pt x="16687" y="606"/>
                    <a:pt x="16479" y="549"/>
                  </a:cubicBezTo>
                  <a:cubicBezTo>
                    <a:pt x="15688" y="312"/>
                    <a:pt x="14558" y="0"/>
                    <a:pt x="1352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8"/>
            <p:cNvSpPr/>
            <p:nvPr/>
          </p:nvSpPr>
          <p:spPr>
            <a:xfrm>
              <a:off x="5547800" y="3867500"/>
              <a:ext cx="407325" cy="444700"/>
            </a:xfrm>
            <a:custGeom>
              <a:avLst/>
              <a:gdLst/>
              <a:ahLst/>
              <a:cxnLst/>
              <a:rect l="l" t="t" r="r" b="b"/>
              <a:pathLst>
                <a:path w="16293" h="17788" extrusionOk="0">
                  <a:moveTo>
                    <a:pt x="14979" y="0"/>
                  </a:moveTo>
                  <a:cubicBezTo>
                    <a:pt x="14906" y="0"/>
                    <a:pt x="14839" y="41"/>
                    <a:pt x="14821" y="140"/>
                  </a:cubicBezTo>
                  <a:cubicBezTo>
                    <a:pt x="14817" y="156"/>
                    <a:pt x="14813" y="173"/>
                    <a:pt x="14809" y="190"/>
                  </a:cubicBezTo>
                  <a:lnTo>
                    <a:pt x="14809" y="190"/>
                  </a:lnTo>
                  <a:cubicBezTo>
                    <a:pt x="14799" y="187"/>
                    <a:pt x="14789" y="184"/>
                    <a:pt x="14779" y="181"/>
                  </a:cubicBezTo>
                  <a:lnTo>
                    <a:pt x="14779" y="181"/>
                  </a:lnTo>
                  <a:cubicBezTo>
                    <a:pt x="14782" y="212"/>
                    <a:pt x="14786" y="243"/>
                    <a:pt x="14789" y="274"/>
                  </a:cubicBezTo>
                  <a:lnTo>
                    <a:pt x="14789" y="274"/>
                  </a:lnTo>
                  <a:cubicBezTo>
                    <a:pt x="14329" y="2133"/>
                    <a:pt x="12803" y="3562"/>
                    <a:pt x="11536" y="4952"/>
                  </a:cubicBezTo>
                  <a:cubicBezTo>
                    <a:pt x="10259" y="6354"/>
                    <a:pt x="8962" y="7714"/>
                    <a:pt x="7644" y="9074"/>
                  </a:cubicBezTo>
                  <a:cubicBezTo>
                    <a:pt x="5049" y="11773"/>
                    <a:pt x="2434" y="14472"/>
                    <a:pt x="111" y="17422"/>
                  </a:cubicBezTo>
                  <a:cubicBezTo>
                    <a:pt x="0" y="17581"/>
                    <a:pt x="117" y="17787"/>
                    <a:pt x="254" y="17787"/>
                  </a:cubicBezTo>
                  <a:cubicBezTo>
                    <a:pt x="297" y="17787"/>
                    <a:pt x="343" y="17766"/>
                    <a:pt x="383" y="17715"/>
                  </a:cubicBezTo>
                  <a:cubicBezTo>
                    <a:pt x="2852" y="14514"/>
                    <a:pt x="5740" y="11647"/>
                    <a:pt x="8544" y="8718"/>
                  </a:cubicBezTo>
                  <a:cubicBezTo>
                    <a:pt x="9925" y="7274"/>
                    <a:pt x="11305" y="5810"/>
                    <a:pt x="12624" y="4324"/>
                  </a:cubicBezTo>
                  <a:cubicBezTo>
                    <a:pt x="13512" y="3297"/>
                    <a:pt x="14444" y="2283"/>
                    <a:pt x="14936" y="1031"/>
                  </a:cubicBezTo>
                  <a:lnTo>
                    <a:pt x="14936" y="1031"/>
                  </a:lnTo>
                  <a:cubicBezTo>
                    <a:pt x="15117" y="1700"/>
                    <a:pt x="15429" y="2327"/>
                    <a:pt x="15888" y="2860"/>
                  </a:cubicBezTo>
                  <a:cubicBezTo>
                    <a:pt x="15922" y="2904"/>
                    <a:pt x="15965" y="2923"/>
                    <a:pt x="16008" y="2923"/>
                  </a:cubicBezTo>
                  <a:cubicBezTo>
                    <a:pt x="16148" y="2923"/>
                    <a:pt x="16293" y="2726"/>
                    <a:pt x="16181" y="2567"/>
                  </a:cubicBezTo>
                  <a:cubicBezTo>
                    <a:pt x="15616" y="1918"/>
                    <a:pt x="15281" y="1060"/>
                    <a:pt x="15197" y="181"/>
                  </a:cubicBezTo>
                  <a:cubicBezTo>
                    <a:pt x="15185" y="74"/>
                    <a:pt x="15077" y="0"/>
                    <a:pt x="149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8"/>
            <p:cNvSpPr/>
            <p:nvPr/>
          </p:nvSpPr>
          <p:spPr>
            <a:xfrm>
              <a:off x="5519075" y="4106950"/>
              <a:ext cx="510675" cy="244425"/>
            </a:xfrm>
            <a:custGeom>
              <a:avLst/>
              <a:gdLst/>
              <a:ahLst/>
              <a:cxnLst/>
              <a:rect l="l" t="t" r="r" b="b"/>
              <a:pathLst>
                <a:path w="20427" h="9777" extrusionOk="0">
                  <a:moveTo>
                    <a:pt x="19589" y="1"/>
                  </a:moveTo>
                  <a:cubicBezTo>
                    <a:pt x="19512" y="1"/>
                    <a:pt x="19439" y="44"/>
                    <a:pt x="19422" y="145"/>
                  </a:cubicBezTo>
                  <a:cubicBezTo>
                    <a:pt x="19234" y="730"/>
                    <a:pt x="19568" y="940"/>
                    <a:pt x="19631" y="1525"/>
                  </a:cubicBezTo>
                  <a:cubicBezTo>
                    <a:pt x="19841" y="3116"/>
                    <a:pt x="17811" y="3534"/>
                    <a:pt x="16660" y="3974"/>
                  </a:cubicBezTo>
                  <a:cubicBezTo>
                    <a:pt x="14882" y="4664"/>
                    <a:pt x="13103" y="5313"/>
                    <a:pt x="11304" y="5940"/>
                  </a:cubicBezTo>
                  <a:cubicBezTo>
                    <a:pt x="7642" y="7196"/>
                    <a:pt x="3959" y="8347"/>
                    <a:pt x="214" y="9372"/>
                  </a:cubicBezTo>
                  <a:cubicBezTo>
                    <a:pt x="1" y="9430"/>
                    <a:pt x="75" y="9776"/>
                    <a:pt x="271" y="9776"/>
                  </a:cubicBezTo>
                  <a:cubicBezTo>
                    <a:pt x="286" y="9776"/>
                    <a:pt x="302" y="9774"/>
                    <a:pt x="319" y="9769"/>
                  </a:cubicBezTo>
                  <a:cubicBezTo>
                    <a:pt x="4629" y="8556"/>
                    <a:pt x="8918" y="7217"/>
                    <a:pt x="13166" y="5710"/>
                  </a:cubicBezTo>
                  <a:cubicBezTo>
                    <a:pt x="15049" y="5020"/>
                    <a:pt x="17016" y="4371"/>
                    <a:pt x="18815" y="3534"/>
                  </a:cubicBezTo>
                  <a:cubicBezTo>
                    <a:pt x="19255" y="3325"/>
                    <a:pt x="19799" y="3095"/>
                    <a:pt x="20050" y="2593"/>
                  </a:cubicBezTo>
                  <a:cubicBezTo>
                    <a:pt x="20426" y="1756"/>
                    <a:pt x="19527" y="1086"/>
                    <a:pt x="19778" y="249"/>
                  </a:cubicBezTo>
                  <a:cubicBezTo>
                    <a:pt x="19828" y="98"/>
                    <a:pt x="19705" y="1"/>
                    <a:pt x="1958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58"/>
          <p:cNvSpPr/>
          <p:nvPr/>
        </p:nvSpPr>
        <p:spPr>
          <a:xfrm>
            <a:off x="535721" y="1808094"/>
            <a:ext cx="3930300" cy="2423950"/>
          </a:xfrm>
          <a:custGeom>
            <a:avLst/>
            <a:gdLst/>
            <a:ahLst/>
            <a:cxnLst/>
            <a:rect l="l" t="t" r="r" b="b"/>
            <a:pathLst>
              <a:path w="157212" h="96958" extrusionOk="0">
                <a:moveTo>
                  <a:pt x="0" y="31098"/>
                </a:moveTo>
                <a:cubicBezTo>
                  <a:pt x="8222" y="25951"/>
                  <a:pt x="37699" y="-1521"/>
                  <a:pt x="49329" y="217"/>
                </a:cubicBezTo>
                <a:cubicBezTo>
                  <a:pt x="60960" y="1955"/>
                  <a:pt x="69716" y="30296"/>
                  <a:pt x="69783" y="41525"/>
                </a:cubicBezTo>
                <a:cubicBezTo>
                  <a:pt x="69850" y="52754"/>
                  <a:pt x="56147" y="66657"/>
                  <a:pt x="49730" y="67593"/>
                </a:cubicBezTo>
                <a:cubicBezTo>
                  <a:pt x="43313" y="68529"/>
                  <a:pt x="28341" y="55027"/>
                  <a:pt x="31282" y="47140"/>
                </a:cubicBezTo>
                <a:cubicBezTo>
                  <a:pt x="34223" y="39253"/>
                  <a:pt x="55613" y="12649"/>
                  <a:pt x="67377" y="20269"/>
                </a:cubicBezTo>
                <a:cubicBezTo>
                  <a:pt x="79141" y="27889"/>
                  <a:pt x="86895" y="81631"/>
                  <a:pt x="101867" y="92860"/>
                </a:cubicBezTo>
                <a:cubicBezTo>
                  <a:pt x="116840" y="104090"/>
                  <a:pt x="147988" y="88515"/>
                  <a:pt x="157212" y="8764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436" name="Google Shape;2436;p58"/>
          <p:cNvSpPr/>
          <p:nvPr/>
        </p:nvSpPr>
        <p:spPr>
          <a:xfrm>
            <a:off x="4812625" y="3228779"/>
            <a:ext cx="972550" cy="795475"/>
          </a:xfrm>
          <a:custGeom>
            <a:avLst/>
            <a:gdLst/>
            <a:ahLst/>
            <a:cxnLst/>
            <a:rect l="l" t="t" r="r" b="b"/>
            <a:pathLst>
              <a:path w="38902" h="31819" extrusionOk="0">
                <a:moveTo>
                  <a:pt x="0" y="25655"/>
                </a:moveTo>
                <a:cubicBezTo>
                  <a:pt x="3543" y="23850"/>
                  <a:pt x="18917" y="18838"/>
                  <a:pt x="21256" y="14827"/>
                </a:cubicBezTo>
                <a:cubicBezTo>
                  <a:pt x="23596" y="10817"/>
                  <a:pt x="16377" y="3464"/>
                  <a:pt x="14037" y="1592"/>
                </a:cubicBezTo>
                <a:cubicBezTo>
                  <a:pt x="11698" y="-280"/>
                  <a:pt x="6751" y="-1282"/>
                  <a:pt x="7219" y="3597"/>
                </a:cubicBezTo>
                <a:cubicBezTo>
                  <a:pt x="7687" y="8477"/>
                  <a:pt x="11564" y="27260"/>
                  <a:pt x="16844" y="30869"/>
                </a:cubicBezTo>
                <a:cubicBezTo>
                  <a:pt x="22125" y="34479"/>
                  <a:pt x="35226" y="26190"/>
                  <a:pt x="38902" y="2525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437" name="Google Shape;2437;p58"/>
          <p:cNvGrpSpPr/>
          <p:nvPr/>
        </p:nvGrpSpPr>
        <p:grpSpPr>
          <a:xfrm rot="5884597">
            <a:off x="4481539" y="1909466"/>
            <a:ext cx="362736" cy="250970"/>
            <a:chOff x="5067580" y="1524485"/>
            <a:chExt cx="362729" cy="250965"/>
          </a:xfrm>
        </p:grpSpPr>
        <p:sp>
          <p:nvSpPr>
            <p:cNvPr id="2438" name="Google Shape;2438;p58"/>
            <p:cNvSpPr/>
            <p:nvPr/>
          </p:nvSpPr>
          <p:spPr>
            <a:xfrm rot="-1021955">
              <a:off x="5089724" y="1559400"/>
              <a:ext cx="42697" cy="157594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8"/>
            <p:cNvSpPr/>
            <p:nvPr/>
          </p:nvSpPr>
          <p:spPr>
            <a:xfrm rot="1448082">
              <a:off x="5227075" y="1526324"/>
              <a:ext cx="42694" cy="157589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8"/>
            <p:cNvSpPr/>
            <p:nvPr/>
          </p:nvSpPr>
          <p:spPr>
            <a:xfrm rot="3727872">
              <a:off x="5329323" y="1640950"/>
              <a:ext cx="42696" cy="157594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1" name="Google Shape;2441;p58"/>
          <p:cNvSpPr/>
          <p:nvPr/>
        </p:nvSpPr>
        <p:spPr>
          <a:xfrm>
            <a:off x="8153472" y="43950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58"/>
          <p:cNvSpPr/>
          <p:nvPr/>
        </p:nvSpPr>
        <p:spPr>
          <a:xfrm>
            <a:off x="8382849" y="468659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C8916-E458-4B37-8314-69E845FFC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01" y="4318351"/>
            <a:ext cx="609474" cy="609474"/>
          </a:xfrm>
          <a:prstGeom prst="rect">
            <a:avLst/>
          </a:prstGeom>
        </p:spPr>
      </p:pic>
      <p:sp>
        <p:nvSpPr>
          <p:cNvPr id="20" name="Google Shape;645;p36">
            <a:extLst>
              <a:ext uri="{FF2B5EF4-FFF2-40B4-BE49-F238E27FC236}">
                <a16:creationId xmlns:a16="http://schemas.microsoft.com/office/drawing/2014/main" id="{53BA0895-E4C6-4C33-991C-1569013D2248}"/>
              </a:ext>
            </a:extLst>
          </p:cNvPr>
          <p:cNvSpPr txBox="1">
            <a:spLocks/>
          </p:cNvSpPr>
          <p:nvPr/>
        </p:nvSpPr>
        <p:spPr>
          <a:xfrm>
            <a:off x="821175" y="4279261"/>
            <a:ext cx="4048350" cy="631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800" dirty="0">
                <a:solidFill>
                  <a:schemeClr val="bg2"/>
                </a:solidFill>
                <a:latin typeface="Questrial" panose="020B0604020202020204" charset="0"/>
              </a:rPr>
              <a:t>@tasyaaldrus</a:t>
            </a:r>
          </a:p>
          <a:p>
            <a:pPr>
              <a:buSzPts val="990"/>
            </a:pPr>
            <a:r>
              <a:rPr lang="en-US" sz="1800" dirty="0">
                <a:solidFill>
                  <a:schemeClr val="bg2"/>
                </a:solidFill>
                <a:latin typeface="Questrial" panose="020B0604020202020204" charset="0"/>
              </a:rPr>
              <a:t>@tasyaalydrus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23400" y="445024"/>
            <a:ext cx="7800600" cy="80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 dirty="0">
                <a:solidFill>
                  <a:schemeClr val="accent3"/>
                </a:solidFill>
              </a:rPr>
              <a:t>MVC CONCEPT</a:t>
            </a:r>
            <a:endParaRPr sz="4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MVC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</a:t>
            </a:r>
            <a:r>
              <a:rPr lang="en-US" sz="1800" dirty="0" err="1"/>
              <a:t>perangkat</a:t>
            </a:r>
            <a:r>
              <a:rPr lang="en-US" sz="1800" dirty="0"/>
              <a:t> </a:t>
            </a:r>
            <a:r>
              <a:rPr lang="en-US" sz="1800" dirty="0" err="1"/>
              <a:t>lunak</a:t>
            </a:r>
            <a:r>
              <a:rPr lang="en-US" sz="1800" dirty="0"/>
              <a:t> yang </a:t>
            </a:r>
            <a:r>
              <a:rPr lang="en-US" sz="1800" dirty="0" err="1"/>
              <a:t>memisahkan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logika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presentasi</a:t>
            </a:r>
            <a:r>
              <a:rPr lang="en-US" sz="18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MVC </a:t>
            </a:r>
            <a:r>
              <a:rPr lang="en-US" sz="1800" dirty="0" err="1"/>
              <a:t>memisahkan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seperti</a:t>
            </a:r>
            <a:r>
              <a:rPr lang="en-US" sz="1800" dirty="0"/>
              <a:t>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	</a:t>
            </a:r>
            <a:r>
              <a:rPr lang="en-US" sz="1800" dirty="0" err="1"/>
              <a:t>Manipulasi</a:t>
            </a:r>
            <a:r>
              <a:rPr lang="en-US" sz="1800" dirty="0"/>
              <a:t> data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	Controller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	User Interface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23400" y="445024"/>
            <a:ext cx="7800600" cy="1203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 dirty="0">
                <a:solidFill>
                  <a:schemeClr val="accent3"/>
                </a:solidFill>
              </a:rPr>
              <a:t>Laravel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m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Laravel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kerangka</a:t>
            </a:r>
            <a:r>
              <a:rPr lang="en-US" sz="2800" dirty="0"/>
              <a:t> </a:t>
            </a:r>
            <a:r>
              <a:rPr lang="en-US" sz="2800" dirty="0" err="1"/>
              <a:t>kerja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web </a:t>
            </a:r>
            <a:r>
              <a:rPr lang="en-US" sz="2800" dirty="0" err="1"/>
              <a:t>berbasis</a:t>
            </a:r>
            <a:r>
              <a:rPr lang="en-US" sz="2800" dirty="0"/>
              <a:t> php </a:t>
            </a:r>
            <a:r>
              <a:rPr lang="en-US" sz="2800" dirty="0" err="1"/>
              <a:t>sumber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,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konsep</a:t>
            </a:r>
            <a:r>
              <a:rPr lang="en-US" sz="2800" dirty="0"/>
              <a:t> model-view-controller. Laravel </a:t>
            </a:r>
            <a:r>
              <a:rPr lang="en-US" sz="2800" dirty="0" err="1"/>
              <a:t>berada</a:t>
            </a:r>
            <a:r>
              <a:rPr lang="en-US" sz="2800" dirty="0"/>
              <a:t> </a:t>
            </a:r>
            <a:r>
              <a:rPr lang="en-US" sz="2800" dirty="0" err="1"/>
              <a:t>dibawah</a:t>
            </a:r>
            <a:r>
              <a:rPr lang="en-US" sz="2800" dirty="0"/>
              <a:t> </a:t>
            </a:r>
            <a:r>
              <a:rPr lang="en-US" sz="2800" dirty="0" err="1"/>
              <a:t>lisensi</a:t>
            </a:r>
            <a:r>
              <a:rPr lang="en-US" sz="2800" dirty="0"/>
              <a:t> MT,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GitHub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tempat</a:t>
            </a:r>
            <a:r>
              <a:rPr lang="en-US" sz="2800" dirty="0"/>
              <a:t> </a:t>
            </a:r>
            <a:r>
              <a:rPr lang="en-US" sz="2800" dirty="0" err="1"/>
              <a:t>berbagi</a:t>
            </a:r>
            <a:r>
              <a:rPr lang="en-US" sz="2800" dirty="0"/>
              <a:t> Code.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594468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166978" y="203201"/>
            <a:ext cx="2027582" cy="485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dirty="0">
                <a:solidFill>
                  <a:schemeClr val="accent3"/>
                </a:solidFill>
              </a:rPr>
              <a:t>Halaman Home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688623"/>
            <a:ext cx="7952700" cy="3925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DDF2A-3C86-4556-8FFB-7F103AA30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3" b="5554"/>
          <a:stretch/>
        </p:blipFill>
        <p:spPr>
          <a:xfrm>
            <a:off x="1215650" y="653994"/>
            <a:ext cx="2529399" cy="131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23B92-924A-4F1C-A678-65409F15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24" t="10763" r="41840" b="14187"/>
          <a:stretch/>
        </p:blipFill>
        <p:spPr>
          <a:xfrm>
            <a:off x="452994" y="651260"/>
            <a:ext cx="635172" cy="1620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FDCF9-B2BE-488C-9458-4BAA3381B0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71" b="4750"/>
          <a:stretch/>
        </p:blipFill>
        <p:spPr>
          <a:xfrm>
            <a:off x="1215649" y="1948866"/>
            <a:ext cx="2529399" cy="1225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E1A3F-7531-4A86-9F0D-A52353073A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012" t="10348" r="1012" b="5844"/>
          <a:stretch/>
        </p:blipFill>
        <p:spPr>
          <a:xfrm>
            <a:off x="3971587" y="651260"/>
            <a:ext cx="2787790" cy="1313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3D9D25-480E-4403-96EB-BD2C6656F5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243" b="8163"/>
          <a:stretch/>
        </p:blipFill>
        <p:spPr>
          <a:xfrm>
            <a:off x="4000014" y="1914898"/>
            <a:ext cx="2759363" cy="1322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C54A6C-2044-4F62-B4C0-15B89A00C4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926" b="7035"/>
          <a:stretch/>
        </p:blipFill>
        <p:spPr>
          <a:xfrm>
            <a:off x="1215650" y="3091237"/>
            <a:ext cx="2529398" cy="11808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B23314-C14A-41E3-9CE5-A375A10379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185" b="7475"/>
          <a:stretch/>
        </p:blipFill>
        <p:spPr>
          <a:xfrm>
            <a:off x="4000011" y="3091237"/>
            <a:ext cx="2759362" cy="12929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DF0B11-E7BB-43B2-8DC7-FDFDF4CB71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6551" b="6275"/>
          <a:stretch/>
        </p:blipFill>
        <p:spPr>
          <a:xfrm>
            <a:off x="4000007" y="3534529"/>
            <a:ext cx="2759361" cy="8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1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4392737" cy="617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accent3"/>
                </a:solidFill>
              </a:rPr>
              <a:t>Halaman Login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0070C-23FC-448A-8B61-E4C3EED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13" y="1085025"/>
            <a:ext cx="6427048" cy="361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48645-AA00-4798-8739-B4E16B365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52" t="11531" r="39754" b="20266"/>
          <a:stretch/>
        </p:blipFill>
        <p:spPr>
          <a:xfrm>
            <a:off x="417689" y="1062447"/>
            <a:ext cx="1207911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2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493876" y="108285"/>
            <a:ext cx="4487198" cy="322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accent3"/>
                </a:solidFill>
              </a:rPr>
              <a:t>Halaman Product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03567-F424-4C60-A0F4-ACC244CDD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4" t="10517" r="42377" b="24470"/>
          <a:stretch/>
        </p:blipFill>
        <p:spPr>
          <a:xfrm>
            <a:off x="588337" y="584879"/>
            <a:ext cx="1222035" cy="3146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BC1D6C-AB59-44EC-8D7D-7F50F2AB8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32" b="6261"/>
          <a:stretch/>
        </p:blipFill>
        <p:spPr>
          <a:xfrm>
            <a:off x="2396481" y="584879"/>
            <a:ext cx="4392737" cy="2101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51901-15CD-4555-AF42-D798B09669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18" b="5776"/>
          <a:stretch/>
        </p:blipFill>
        <p:spPr>
          <a:xfrm>
            <a:off x="2396481" y="2658097"/>
            <a:ext cx="4392737" cy="21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410326" y="124691"/>
            <a:ext cx="3479368" cy="53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accent3"/>
                </a:solidFill>
              </a:rPr>
              <a:t>Halaman About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0313-DD42-4C8C-9AFF-C88A282DB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48" t="11411" r="43600" b="27392"/>
          <a:stretch/>
        </p:blipFill>
        <p:spPr>
          <a:xfrm>
            <a:off x="528586" y="705168"/>
            <a:ext cx="982090" cy="2493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E4065-9E79-4D64-818C-0C9E6117D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176" y="705168"/>
            <a:ext cx="6208828" cy="34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410326" y="124691"/>
            <a:ext cx="3479368" cy="53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accent3"/>
                </a:solidFill>
              </a:rPr>
              <a:t>Halaman Client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E0A24-51CC-4ECA-BF06-8A7320D76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53" t="10077" r="43138" b="25916"/>
          <a:stretch/>
        </p:blipFill>
        <p:spPr>
          <a:xfrm>
            <a:off x="574800" y="826369"/>
            <a:ext cx="1058779" cy="2779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E652C-95D6-4C3C-8964-FEF26D6A4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907" y="826369"/>
            <a:ext cx="6410965" cy="3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8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410326" y="124691"/>
            <a:ext cx="3479368" cy="53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accent3"/>
                </a:solidFill>
              </a:rPr>
              <a:t>Halaman Contact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21A8A-B236-4AF3-B2C7-F7C924BB7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67" t="9590" r="41293" b="19094"/>
          <a:stretch/>
        </p:blipFill>
        <p:spPr>
          <a:xfrm>
            <a:off x="454483" y="826368"/>
            <a:ext cx="1179096" cy="3146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3365F-8818-438B-A1A8-95C34108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417" y="826368"/>
            <a:ext cx="6267944" cy="35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36192"/>
      </p:ext>
    </p:extLst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Office PowerPoint</Application>
  <PresentationFormat>On-screen Show (16:9)</PresentationFormat>
  <Paragraphs>30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Gaegu</vt:lpstr>
      <vt:lpstr>Questrial</vt:lpstr>
      <vt:lpstr>Sarala</vt:lpstr>
      <vt:lpstr>Permanent Marker</vt:lpstr>
      <vt:lpstr>Arial</vt:lpstr>
      <vt:lpstr>Meet Our Professors by Slidesgo</vt:lpstr>
      <vt:lpstr>MCV CONCEPT AND LARAVEL INTRO</vt:lpstr>
      <vt:lpstr>MVC CONCEPT</vt:lpstr>
      <vt:lpstr>Laravel</vt:lpstr>
      <vt:lpstr>Halaman Home</vt:lpstr>
      <vt:lpstr>Halaman Login</vt:lpstr>
      <vt:lpstr>Halaman Product</vt:lpstr>
      <vt:lpstr>Halaman About</vt:lpstr>
      <vt:lpstr>Halaman Client</vt:lpstr>
      <vt:lpstr>Halaman Contact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MCV CONCEPT AND LARAVEL INTRO</dc:title>
  <dc:creator>USER</dc:creator>
  <cp:lastModifiedBy>Tasya Alydrus</cp:lastModifiedBy>
  <cp:revision>1</cp:revision>
  <dcterms:modified xsi:type="dcterms:W3CDTF">2021-10-01T08:42:58Z</dcterms:modified>
</cp:coreProperties>
</file>